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411913" cy="92630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66"/>
    <a:srgbClr val="FBB7CC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564" autoAdjust="0"/>
  </p:normalViewPr>
  <p:slideViewPr>
    <p:cSldViewPr>
      <p:cViewPr>
        <p:scale>
          <a:sx n="150" d="100"/>
          <a:sy n="150" d="100"/>
        </p:scale>
        <p:origin x="-1362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3CBC-65FA-4484-9457-1F3773E1FC85}" type="datetimeFigureOut">
              <a:rPr kumimoji="1" lang="ja-JP" altLang="en-US" smtClean="0"/>
              <a:t>2015/7/11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3D0F-6FCF-489F-B9C1-994F817E5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27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3CBC-65FA-4484-9457-1F3773E1FC85}" type="datetimeFigureOut">
              <a:rPr kumimoji="1" lang="ja-JP" altLang="en-US" smtClean="0"/>
              <a:t>2015/7/11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3D0F-6FCF-489F-B9C1-994F817E5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5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3CBC-65FA-4484-9457-1F3773E1FC85}" type="datetimeFigureOut">
              <a:rPr kumimoji="1" lang="ja-JP" altLang="en-US" smtClean="0"/>
              <a:t>2015/7/11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3D0F-6FCF-489F-B9C1-994F817E5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214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3CBC-65FA-4484-9457-1F3773E1FC85}" type="datetimeFigureOut">
              <a:rPr kumimoji="1" lang="ja-JP" altLang="en-US" smtClean="0"/>
              <a:t>2015/7/11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3D0F-6FCF-489F-B9C1-994F817E5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16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3CBC-65FA-4484-9457-1F3773E1FC85}" type="datetimeFigureOut">
              <a:rPr kumimoji="1" lang="ja-JP" altLang="en-US" smtClean="0"/>
              <a:t>2015/7/11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3D0F-6FCF-489F-B9C1-994F817E5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94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3CBC-65FA-4484-9457-1F3773E1FC85}" type="datetimeFigureOut">
              <a:rPr kumimoji="1" lang="ja-JP" altLang="en-US" smtClean="0"/>
              <a:t>2015/7/11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3D0F-6FCF-489F-B9C1-994F817E5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19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3CBC-65FA-4484-9457-1F3773E1FC85}" type="datetimeFigureOut">
              <a:rPr kumimoji="1" lang="ja-JP" altLang="en-US" smtClean="0"/>
              <a:t>2015/7/11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3D0F-6FCF-489F-B9C1-994F817E5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0768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3CBC-65FA-4484-9457-1F3773E1FC85}" type="datetimeFigureOut">
              <a:rPr kumimoji="1" lang="ja-JP" altLang="en-US" smtClean="0"/>
              <a:t>2015/7/11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3D0F-6FCF-489F-B9C1-994F817E5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328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3CBC-65FA-4484-9457-1F3773E1FC85}" type="datetimeFigureOut">
              <a:rPr kumimoji="1" lang="ja-JP" altLang="en-US" smtClean="0"/>
              <a:t>2015/7/11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3D0F-6FCF-489F-B9C1-994F817E5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786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3CBC-65FA-4484-9457-1F3773E1FC85}" type="datetimeFigureOut">
              <a:rPr kumimoji="1" lang="ja-JP" altLang="en-US" smtClean="0"/>
              <a:t>2015/7/11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3D0F-6FCF-489F-B9C1-994F817E5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424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3CBC-65FA-4484-9457-1F3773E1FC85}" type="datetimeFigureOut">
              <a:rPr kumimoji="1" lang="ja-JP" altLang="en-US" smtClean="0"/>
              <a:t>2015/7/11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3D0F-6FCF-489F-B9C1-994F817E5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183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43CBC-65FA-4484-9457-1F3773E1FC85}" type="datetimeFigureOut">
              <a:rPr kumimoji="1" lang="ja-JP" altLang="en-US" smtClean="0"/>
              <a:t>2015/7/11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A3D0F-6FCF-489F-B9C1-994F817E52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83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95" y="360877"/>
            <a:ext cx="6843937" cy="9138296"/>
          </a:xfrm>
          <a:prstGeom prst="rect">
            <a:avLst/>
          </a:prstGeom>
          <a:ln>
            <a:noFill/>
          </a:ln>
        </p:spPr>
      </p:pic>
      <p:sp>
        <p:nvSpPr>
          <p:cNvPr id="5" name="正方形/長方形 4"/>
          <p:cNvSpPr/>
          <p:nvPr/>
        </p:nvSpPr>
        <p:spPr>
          <a:xfrm>
            <a:off x="1222630" y="498465"/>
            <a:ext cx="4392488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300"/>
              </a:lnSpc>
              <a:spcAft>
                <a:spcPts val="0"/>
              </a:spcAft>
            </a:pPr>
            <a:r>
              <a:rPr lang="ja-JP" altLang="en-US" b="1" kern="100" dirty="0" smtClean="0">
                <a:latin typeface="Century"/>
                <a:ea typeface="メイリオ"/>
                <a:cs typeface="Times New Roman"/>
              </a:rPr>
              <a:t>サンアリーナカップ</a:t>
            </a:r>
            <a:endParaRPr lang="en-US" altLang="ja-JP" b="1" kern="100" dirty="0" smtClean="0">
              <a:effectLst/>
              <a:latin typeface="Century"/>
              <a:ea typeface="メイリオ"/>
              <a:cs typeface="Times New Roman"/>
            </a:endParaRPr>
          </a:p>
          <a:p>
            <a:pPr algn="ctr">
              <a:lnSpc>
                <a:spcPts val="2300"/>
              </a:lnSpc>
              <a:spcAft>
                <a:spcPts val="0"/>
              </a:spcAft>
            </a:pPr>
            <a:r>
              <a:rPr lang="ja-JP" altLang="ja-JP" b="1" kern="100" dirty="0" smtClean="0">
                <a:effectLst/>
                <a:latin typeface="Century"/>
                <a:ea typeface="メイリオ"/>
                <a:cs typeface="Times New Roman"/>
              </a:rPr>
              <a:t>「</a:t>
            </a:r>
            <a:r>
              <a:rPr lang="ja-JP" altLang="en-US" b="1" kern="100" dirty="0" smtClean="0">
                <a:latin typeface="Century"/>
                <a:ea typeface="メイリオ"/>
                <a:cs typeface="Times New Roman"/>
              </a:rPr>
              <a:t>２０１</a:t>
            </a:r>
            <a:r>
              <a:rPr lang="en-US" altLang="ja-JP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b="1" kern="100" dirty="0" smtClean="0">
                <a:latin typeface="Century"/>
                <a:ea typeface="メイリオ"/>
                <a:cs typeface="Times New Roman"/>
              </a:rPr>
              <a:t>春</a:t>
            </a:r>
            <a:r>
              <a:rPr lang="ja-JP" altLang="en-US" b="1" kern="100" dirty="0" smtClean="0">
                <a:effectLst/>
                <a:latin typeface="Century"/>
                <a:ea typeface="メイリオ"/>
                <a:cs typeface="Times New Roman"/>
              </a:rPr>
              <a:t>季</a:t>
            </a:r>
            <a:r>
              <a:rPr lang="ja-JP" altLang="ja-JP" b="1" kern="100" dirty="0" smtClean="0">
                <a:effectLst/>
                <a:latin typeface="Century"/>
                <a:ea typeface="メイリオ"/>
                <a:cs typeface="Times New Roman"/>
              </a:rPr>
              <a:t>フットサル平日リーグ」</a:t>
            </a:r>
            <a:endParaRPr lang="ja-JP" altLang="ja-JP" sz="1000" kern="100" dirty="0" smtClean="0">
              <a:effectLst/>
              <a:latin typeface="Century"/>
              <a:ea typeface="ＭＳ 明朝"/>
              <a:cs typeface="Times New Roman"/>
            </a:endParaRPr>
          </a:p>
          <a:p>
            <a:pPr algn="ctr">
              <a:lnSpc>
                <a:spcPts val="2300"/>
              </a:lnSpc>
              <a:spcAft>
                <a:spcPts val="0"/>
              </a:spcAft>
            </a:pPr>
            <a:r>
              <a:rPr lang="ja-JP" altLang="ja-JP" b="1" kern="100" dirty="0" smtClean="0">
                <a:effectLst/>
                <a:latin typeface="Century"/>
                <a:ea typeface="メイリオ"/>
                <a:cs typeface="Times New Roman"/>
              </a:rPr>
              <a:t>Ｕ</a:t>
            </a:r>
            <a:r>
              <a:rPr lang="en-US" altLang="ja-JP" b="1" kern="100" dirty="0" smtClean="0">
                <a:effectLst/>
                <a:latin typeface="Century"/>
                <a:ea typeface="メイリオ"/>
                <a:cs typeface="Times New Roman"/>
              </a:rPr>
              <a:t>-</a:t>
            </a:r>
            <a:r>
              <a:rPr lang="ja-JP" altLang="ja-JP" b="1" kern="100" dirty="0" smtClean="0">
                <a:effectLst/>
                <a:latin typeface="Century"/>
                <a:ea typeface="メイリオ"/>
                <a:cs typeface="Times New Roman"/>
              </a:rPr>
              <a:t>９・Ｕ</a:t>
            </a:r>
            <a:r>
              <a:rPr lang="en-US" altLang="ja-JP" b="1" kern="100" dirty="0" smtClean="0">
                <a:effectLst/>
                <a:latin typeface="Century"/>
                <a:ea typeface="メイリオ"/>
                <a:cs typeface="Times New Roman"/>
              </a:rPr>
              <a:t>-</a:t>
            </a:r>
            <a:r>
              <a:rPr lang="ja-JP" altLang="ja-JP" b="1" kern="100" dirty="0" smtClean="0">
                <a:effectLst/>
                <a:latin typeface="Century"/>
                <a:ea typeface="メイリオ"/>
                <a:cs typeface="Times New Roman"/>
              </a:rPr>
              <a:t>１０大会</a:t>
            </a:r>
            <a:r>
              <a:rPr lang="ja-JP" altLang="en-US" b="1" kern="100" dirty="0" smtClean="0">
                <a:effectLst/>
                <a:latin typeface="Century"/>
                <a:ea typeface="メイリオ"/>
                <a:cs typeface="Times New Roman"/>
              </a:rPr>
              <a:t>成績</a:t>
            </a:r>
            <a:endParaRPr lang="ja-JP" altLang="ja-JP" sz="100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8" name="星 32 7"/>
          <p:cNvSpPr/>
          <p:nvPr/>
        </p:nvSpPr>
        <p:spPr>
          <a:xfrm>
            <a:off x="836712" y="1547664"/>
            <a:ext cx="5112568" cy="648072"/>
          </a:xfrm>
          <a:prstGeom prst="star32">
            <a:avLst/>
          </a:prstGeom>
          <a:solidFill>
            <a:srgbClr val="FBB7CC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70018" y="168027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優勝おめでとう</a:t>
            </a:r>
            <a:endParaRPr kumimoji="1" lang="ja-JP" altLang="en-US" sz="24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777568" y="2282492"/>
            <a:ext cx="2413800" cy="40195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ctr">
              <a:lnSpc>
                <a:spcPts val="3000"/>
              </a:lnSpc>
              <a:spcAft>
                <a:spcPts val="0"/>
              </a:spcAft>
            </a:pPr>
            <a:r>
              <a:rPr lang="en-US" sz="1800" b="1" kern="100" dirty="0">
                <a:effectLst/>
                <a:latin typeface="メイリオ"/>
                <a:ea typeface="ＭＳ 明朝"/>
                <a:cs typeface="Times New Roman"/>
              </a:rPr>
              <a:t>U</a:t>
            </a:r>
            <a:r>
              <a:rPr lang="ja-JP" sz="1800" b="1" kern="100" dirty="0" smtClean="0">
                <a:effectLst/>
                <a:latin typeface="Century"/>
                <a:ea typeface="メイリオ"/>
                <a:cs typeface="Times New Roman"/>
              </a:rPr>
              <a:t>－９</a:t>
            </a:r>
            <a:r>
              <a:rPr lang="ja-JP" altLang="en-US" b="1" kern="100" dirty="0" smtClean="0">
                <a:latin typeface="Century"/>
                <a:ea typeface="メイリオ"/>
                <a:cs typeface="Times New Roman"/>
              </a:rPr>
              <a:t>の部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1600" kern="100" dirty="0">
                <a:effectLst/>
                <a:latin typeface="メイリオ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658230" y="2267744"/>
            <a:ext cx="2413800" cy="40195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ctr">
              <a:lnSpc>
                <a:spcPts val="3000"/>
              </a:lnSpc>
              <a:spcAft>
                <a:spcPts val="0"/>
              </a:spcAft>
            </a:pPr>
            <a:r>
              <a:rPr lang="en-US" sz="1800" b="1" kern="100" dirty="0">
                <a:effectLst/>
                <a:latin typeface="メイリオ"/>
                <a:ea typeface="ＭＳ 明朝"/>
                <a:cs typeface="Times New Roman"/>
              </a:rPr>
              <a:t>U</a:t>
            </a:r>
            <a:r>
              <a:rPr lang="ja-JP" sz="1800" b="1" kern="100" dirty="0" smtClean="0">
                <a:effectLst/>
                <a:latin typeface="Century"/>
                <a:ea typeface="メイリオ"/>
                <a:cs typeface="Times New Roman"/>
              </a:rPr>
              <a:t>－</a:t>
            </a:r>
            <a:r>
              <a:rPr lang="ja-JP" altLang="en-US" sz="1800" b="1" kern="100" dirty="0" smtClean="0">
                <a:effectLst/>
                <a:latin typeface="Century"/>
                <a:ea typeface="メイリオ"/>
                <a:cs typeface="Times New Roman"/>
              </a:rPr>
              <a:t>１０</a:t>
            </a:r>
            <a:r>
              <a:rPr lang="ja-JP" altLang="en-US" b="1" kern="100" dirty="0" smtClean="0">
                <a:latin typeface="Century"/>
                <a:ea typeface="メイリオ"/>
                <a:cs typeface="Times New Roman"/>
              </a:rPr>
              <a:t>の部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1600" kern="100" dirty="0">
                <a:effectLst/>
                <a:latin typeface="メイリオ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791757" y="4697216"/>
            <a:ext cx="2397255" cy="24788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36000" rIns="74295" bIns="36000" anchor="t" anchorCtr="0" upright="1">
            <a:noAutofit/>
          </a:bodyPr>
          <a:lstStyle/>
          <a:p>
            <a:pPr algn="ctr">
              <a:lnSpc>
                <a:spcPts val="1700"/>
              </a:lnSpc>
              <a:spcAft>
                <a:spcPts val="0"/>
              </a:spcAft>
            </a:pPr>
            <a:r>
              <a:rPr lang="ja-JP" altLang="en-US" b="1" u="sng" kern="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優勝　</a:t>
            </a:r>
            <a:r>
              <a:rPr lang="ja-JP" altLang="en-US" b="1" u="sng" kern="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御薗ＳＳＳ</a:t>
            </a:r>
            <a:endParaRPr lang="en-US" altLang="ja-JP" b="1" kern="100" dirty="0" smtClean="0">
              <a:solidFill>
                <a:srgbClr val="FF0000"/>
              </a:solidFill>
              <a:effectLst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9" name="Rectangle 56"/>
          <p:cNvSpPr>
            <a:spLocks noChangeArrowheads="1"/>
          </p:cNvSpPr>
          <p:nvPr/>
        </p:nvSpPr>
        <p:spPr bwMode="auto">
          <a:xfrm>
            <a:off x="949834" y="5508104"/>
            <a:ext cx="5114432" cy="159156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rot="0" vert="horz" wrap="square" lIns="108000" tIns="108000" rIns="108000" bIns="108000" anchor="t" anchorCtr="0" upright="1">
            <a:spAutoFit/>
          </a:bodyPr>
          <a:lstStyle/>
          <a:p>
            <a:pPr algn="l">
              <a:lnSpc>
                <a:spcPts val="1800"/>
              </a:lnSpc>
              <a:spcAft>
                <a:spcPts val="0"/>
              </a:spcAft>
            </a:pPr>
            <a:r>
              <a:rPr lang="en-US" sz="1400" kern="100" dirty="0"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 </a:t>
            </a:r>
            <a:r>
              <a:rPr lang="ja-JP" altLang="en-US" sz="1200" kern="100" dirty="0" smtClean="0"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</a:t>
            </a:r>
            <a:r>
              <a:rPr lang="en-US" sz="1200" kern="100" dirty="0" smtClean="0"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201</a:t>
            </a:r>
            <a:r>
              <a:rPr lang="en-US" altLang="ja-JP" sz="1200" kern="100" dirty="0" smtClean="0"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</a:t>
            </a:r>
            <a:r>
              <a:rPr lang="ja-JP" altLang="en-US" sz="1200" kern="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春</a:t>
            </a:r>
            <a:r>
              <a:rPr lang="ja-JP" altLang="en-US" sz="1200" kern="100" dirty="0" smtClean="0"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季</a:t>
            </a:r>
            <a:r>
              <a:rPr lang="ja-JP" sz="1200" kern="100" dirty="0" smtClean="0"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フットサル平日リーグ</a:t>
            </a:r>
            <a:r>
              <a:rPr lang="ja-JP" altLang="en-US" sz="1200" kern="100" dirty="0" smtClean="0"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</a:t>
            </a:r>
            <a:r>
              <a:rPr lang="ja-JP" sz="1200" kern="100" dirty="0" smtClean="0"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今回</a:t>
            </a:r>
            <a:r>
              <a:rPr lang="ja-JP" sz="1200" kern="100" dirty="0"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の優勝チームは、</a:t>
            </a:r>
          </a:p>
          <a:p>
            <a:pPr>
              <a:lnSpc>
                <a:spcPts val="1800"/>
              </a:lnSpc>
            </a:pPr>
            <a:r>
              <a:rPr lang="en-US" sz="1200" b="1" u="sng" kern="100" dirty="0">
                <a:solidFill>
                  <a:srgbClr val="FF0000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U</a:t>
            </a:r>
            <a:r>
              <a:rPr lang="ja-JP" sz="1200" b="1" u="sng" kern="100" dirty="0">
                <a:solidFill>
                  <a:srgbClr val="FF0000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‐９優勝</a:t>
            </a:r>
            <a:r>
              <a:rPr lang="ja-JP" sz="1200" b="1" u="sng" kern="100" dirty="0" smtClean="0">
                <a:solidFill>
                  <a:srgbClr val="FF0000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『</a:t>
            </a:r>
            <a:r>
              <a:rPr lang="ja-JP" altLang="en-US" sz="1200" b="1" u="sng" kern="100" dirty="0" smtClean="0">
                <a:solidFill>
                  <a:srgbClr val="FF0000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御薗Ｓ</a:t>
            </a:r>
            <a:r>
              <a:rPr lang="zh-TW" altLang="en-US" sz="1200" b="1" u="sng" kern="1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ＳＳ</a:t>
            </a:r>
            <a:r>
              <a:rPr lang="ja-JP" sz="1200" b="1" u="sng" kern="100" dirty="0" smtClean="0">
                <a:solidFill>
                  <a:srgbClr val="FF0000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』 </a:t>
            </a:r>
            <a:r>
              <a:rPr lang="ja-JP" sz="1200" b="1" u="sng" kern="100" dirty="0">
                <a:solidFill>
                  <a:srgbClr val="FF0000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</a:t>
            </a:r>
            <a:r>
              <a:rPr lang="en-US" sz="1200" b="1" u="sng" kern="100" dirty="0">
                <a:solidFill>
                  <a:srgbClr val="FF0000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U</a:t>
            </a:r>
            <a:r>
              <a:rPr lang="ja-JP" sz="1200" b="1" u="sng" kern="100" dirty="0">
                <a:solidFill>
                  <a:srgbClr val="FF0000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‐１０優勝</a:t>
            </a:r>
            <a:r>
              <a:rPr lang="ja-JP" sz="1200" b="1" u="sng" kern="100" dirty="0" smtClean="0">
                <a:solidFill>
                  <a:srgbClr val="FF0000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『</a:t>
            </a:r>
            <a:r>
              <a:rPr lang="ja-JP" altLang="en-US" sz="1200" b="1" u="sng" kern="100" dirty="0" smtClean="0">
                <a:solidFill>
                  <a:srgbClr val="FF0000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修道ＦＣ</a:t>
            </a:r>
            <a:r>
              <a:rPr lang="ja-JP" altLang="en-US" sz="1200" b="1" u="sng" kern="100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ＳＳ</a:t>
            </a:r>
            <a:r>
              <a:rPr lang="ja-JP" sz="1200" b="1" u="sng" kern="100" dirty="0" smtClean="0">
                <a:solidFill>
                  <a:srgbClr val="FF0000"/>
                </a:solidFill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』</a:t>
            </a:r>
            <a:r>
              <a:rPr lang="ja-JP" sz="1200" kern="100" dirty="0"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でした。</a:t>
            </a:r>
          </a:p>
          <a:p>
            <a:pPr algn="l">
              <a:lnSpc>
                <a:spcPts val="1800"/>
              </a:lnSpc>
              <a:spcAft>
                <a:spcPts val="0"/>
              </a:spcAft>
            </a:pPr>
            <a:r>
              <a:rPr lang="ja-JP" sz="1200" kern="100" dirty="0"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おめでとうございます。</a:t>
            </a:r>
          </a:p>
          <a:p>
            <a:pPr algn="l">
              <a:lnSpc>
                <a:spcPts val="1800"/>
              </a:lnSpc>
              <a:spcAft>
                <a:spcPts val="0"/>
              </a:spcAft>
            </a:pPr>
            <a:r>
              <a:rPr lang="ja-JP" sz="1200" kern="100" dirty="0"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リーグ戦に参加していただいたチームの皆さん、応援に来てくださった保護者の方々、関係者の皆さま、お疲れ様でした。</a:t>
            </a:r>
          </a:p>
          <a:p>
            <a:pPr algn="l">
              <a:lnSpc>
                <a:spcPts val="18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そして、</a:t>
            </a:r>
            <a:r>
              <a:rPr lang="ja-JP" sz="1200" kern="100" dirty="0" smtClean="0"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ありがとう</a:t>
            </a:r>
            <a:r>
              <a:rPr lang="ja-JP" sz="1200" kern="100" dirty="0">
                <a:effectLst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ございました！！</a:t>
            </a:r>
          </a:p>
        </p:txBody>
      </p:sp>
      <p:sp>
        <p:nvSpPr>
          <p:cNvPr id="24" name="Text Box 25"/>
          <p:cNvSpPr txBox="1">
            <a:spLocks noChangeArrowheads="1"/>
          </p:cNvSpPr>
          <p:nvPr/>
        </p:nvSpPr>
        <p:spPr bwMode="auto">
          <a:xfrm>
            <a:off x="3676991" y="4696966"/>
            <a:ext cx="2397255" cy="24788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4295" tIns="36000" rIns="74295" bIns="36000" anchor="t" anchorCtr="0" upright="1">
            <a:noAutofit/>
          </a:bodyPr>
          <a:lstStyle/>
          <a:p>
            <a:pPr algn="ctr">
              <a:lnSpc>
                <a:spcPts val="1700"/>
              </a:lnSpc>
              <a:spcAft>
                <a:spcPts val="0"/>
              </a:spcAft>
            </a:pPr>
            <a:r>
              <a:rPr lang="ja-JP" altLang="en-US" b="1" u="sng" kern="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優勝　</a:t>
            </a:r>
            <a:r>
              <a:rPr lang="ja-JP" altLang="en-US" b="1" u="sng" kern="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修道ＦＣ</a:t>
            </a:r>
            <a:r>
              <a:rPr lang="ja-JP" altLang="en-US" b="1" u="sng" kern="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ＳＳ</a:t>
            </a:r>
            <a:endParaRPr lang="en-US" altLang="ja-JP" b="1" kern="100" dirty="0" smtClean="0">
              <a:solidFill>
                <a:srgbClr val="FF0000"/>
              </a:solidFill>
              <a:effectLst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79" y="2684447"/>
            <a:ext cx="2282359" cy="1711769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4607" y="2677072"/>
            <a:ext cx="2302022" cy="172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652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29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　誓利</dc:creator>
  <cp:lastModifiedBy>伊藤 大輔</cp:lastModifiedBy>
  <cp:revision>23</cp:revision>
  <cp:lastPrinted>2011-12-23T02:33:46Z</cp:lastPrinted>
  <dcterms:created xsi:type="dcterms:W3CDTF">2011-12-22T10:49:47Z</dcterms:created>
  <dcterms:modified xsi:type="dcterms:W3CDTF">2015-07-11T07:05:13Z</dcterms:modified>
</cp:coreProperties>
</file>